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1" r:id="rId1"/>
  </p:sldMasterIdLst>
  <p:notesMasterIdLst>
    <p:notesMasterId r:id="rId35"/>
  </p:notesMasterIdLst>
  <p:sldIdLst>
    <p:sldId id="283" r:id="rId2"/>
    <p:sldId id="259" r:id="rId3"/>
    <p:sldId id="258" r:id="rId4"/>
    <p:sldId id="290" r:id="rId5"/>
    <p:sldId id="302" r:id="rId6"/>
    <p:sldId id="266" r:id="rId7"/>
    <p:sldId id="268" r:id="rId8"/>
    <p:sldId id="269" r:id="rId9"/>
    <p:sldId id="270" r:id="rId10"/>
    <p:sldId id="286" r:id="rId11"/>
    <p:sldId id="288" r:id="rId12"/>
    <p:sldId id="261" r:id="rId13"/>
    <p:sldId id="289" r:id="rId14"/>
    <p:sldId id="279" r:id="rId15"/>
    <p:sldId id="284" r:id="rId16"/>
    <p:sldId id="273" r:id="rId17"/>
    <p:sldId id="262" r:id="rId18"/>
    <p:sldId id="292" r:id="rId19"/>
    <p:sldId id="296" r:id="rId20"/>
    <p:sldId id="297" r:id="rId21"/>
    <p:sldId id="298" r:id="rId22"/>
    <p:sldId id="299" r:id="rId23"/>
    <p:sldId id="300" r:id="rId24"/>
    <p:sldId id="301" r:id="rId25"/>
    <p:sldId id="294" r:id="rId26"/>
    <p:sldId id="291" r:id="rId27"/>
    <p:sldId id="295" r:id="rId28"/>
    <p:sldId id="265" r:id="rId29"/>
    <p:sldId id="280" r:id="rId30"/>
    <p:sldId id="281" r:id="rId31"/>
    <p:sldId id="282" r:id="rId32"/>
    <p:sldId id="263" r:id="rId33"/>
    <p:sldId id="277" r:id="rId34"/>
  </p:sldIdLst>
  <p:sldSz cx="12192000" cy="6858000"/>
  <p:notesSz cx="6858000" cy="9144000"/>
  <p:embeddedFontLst>
    <p:embeddedFont>
      <p:font typeface="Bookman Old Style" panose="02050604050505020204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Rockwell" panose="02060603020205020403" pitchFamily="18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D1D4"/>
    <a:srgbClr val="727275"/>
    <a:srgbClr val="F05033"/>
    <a:srgbClr val="929294"/>
    <a:srgbClr val="AFB2B4"/>
    <a:srgbClr val="F74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16" autoAdjust="0"/>
  </p:normalViewPr>
  <p:slideViewPr>
    <p:cSldViewPr snapToGrid="0">
      <p:cViewPr varScale="1">
        <p:scale>
          <a:sx n="68" d="100"/>
          <a:sy n="68" d="100"/>
        </p:scale>
        <p:origin x="9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98138-BFC7-4C62-9341-FFE3F669346B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7D5F6-2EAC-4CF3-927D-EA6633CA3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5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D5F6-2EAC-4CF3-927D-EA6633CA36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D5F6-2EAC-4CF3-927D-EA6633CA3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83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541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30687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160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190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713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0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3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6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6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6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8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0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9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62000"/>
            <a:lum/>
          </a:blip>
          <a:srcRect/>
          <a:stretch>
            <a:fillRect l="-11000" t="-15000" r="-19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37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Image result for git">
            <a:extLst>
              <a:ext uri="{FF2B5EF4-FFF2-40B4-BE49-F238E27FC236}">
                <a16:creationId xmlns:a16="http://schemas.microsoft.com/office/drawing/2014/main" id="{3C1C2420-E527-4F24-B02D-5BD7F76F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548" y="3063631"/>
            <a:ext cx="2490281" cy="249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2FC95-EDF7-4049-A691-8B22BE4AB88D}"/>
              </a:ext>
            </a:extLst>
          </p:cNvPr>
          <p:cNvSpPr txBox="1"/>
          <p:nvPr/>
        </p:nvSpPr>
        <p:spPr>
          <a:xfrm>
            <a:off x="2467533" y="748173"/>
            <a:ext cx="58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05033"/>
                </a:solidFill>
              </a:rPr>
              <a:t>WORKSHOP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2BCB2-A812-4627-B9C9-CC403A085ADE}"/>
              </a:ext>
            </a:extLst>
          </p:cNvPr>
          <p:cNvSpPr txBox="1"/>
          <p:nvPr/>
        </p:nvSpPr>
        <p:spPr>
          <a:xfrm>
            <a:off x="2467533" y="2090568"/>
            <a:ext cx="6535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vi-VN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 DẪN SỬ DỤNG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42190-4BA7-4052-B0B0-D6EA1818AAE9}"/>
              </a:ext>
            </a:extLst>
          </p:cNvPr>
          <p:cNvSpPr txBox="1"/>
          <p:nvPr/>
        </p:nvSpPr>
        <p:spPr>
          <a:xfrm>
            <a:off x="5031055" y="2731417"/>
            <a:ext cx="488306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5F449-6AF1-4636-B320-721C39FD56F0}"/>
              </a:ext>
            </a:extLst>
          </p:cNvPr>
          <p:cNvSpPr txBox="1"/>
          <p:nvPr/>
        </p:nvSpPr>
        <p:spPr>
          <a:xfrm>
            <a:off x="8057044" y="5562961"/>
            <a:ext cx="185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1</a:t>
            </a:r>
          </a:p>
        </p:txBody>
      </p:sp>
    </p:spTree>
    <p:extLst>
      <p:ext uri="{BB962C8B-B14F-4D97-AF65-F5344CB8AC3E}">
        <p14:creationId xmlns:p14="http://schemas.microsoft.com/office/powerpoint/2010/main" val="214701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.fsgn2-2.fna.fbcdn.net/v/t1.15752-9/54514540_855225928142335_5392127270267650048_n.png?_nc_cat=103&amp;_nc_oc=AQnvEM4tO1XYDVM61HMVSOuYaD1ZmlOk_F6CgzkLAp6xpAgA7ljx4h3Dkduw7SwNvao&amp;_nc_ht=scontent.fsgn2-2.fna&amp;oh=9d68ae302bfecab9cccbddc5adf9402f&amp;oe=5D0BDEA5">
            <a:extLst>
              <a:ext uri="{FF2B5EF4-FFF2-40B4-BE49-F238E27FC236}">
                <a16:creationId xmlns:a16="http://schemas.microsoft.com/office/drawing/2014/main" id="{EC3639CE-B78B-496F-A151-7D6EDC6B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87" y="2325720"/>
            <a:ext cx="10504866" cy="28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5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sgn2-3.fna.fbcdn.net/v/t1.15752-9/54521785_427165144685812_1668620839177682944_n.png?_nc_cat=106&amp;_nc_oc=AQlKmRSoHrcpcNOJHRbvSrbURqgKRtxFDrvMuq9su_FBOR-SRaNHrUSjjzR7m3-AX3Q&amp;_nc_ht=scontent.fsgn2-3.fna&amp;oh=413d7ffdde7ab0e4e1236cd14c59983c&amp;oe=5D1BD3BE">
            <a:extLst>
              <a:ext uri="{FF2B5EF4-FFF2-40B4-BE49-F238E27FC236}">
                <a16:creationId xmlns:a16="http://schemas.microsoft.com/office/drawing/2014/main" id="{3BC59663-31E3-4744-A069-6C0A8CEB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52" y="2648047"/>
            <a:ext cx="10487076" cy="1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9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CFD9435-0D2B-4950-956E-E705D9A6E997}"/>
              </a:ext>
            </a:extLst>
          </p:cNvPr>
          <p:cNvSpPr txBox="1">
            <a:spLocks/>
          </p:cNvSpPr>
          <p:nvPr/>
        </p:nvSpPr>
        <p:spPr>
          <a:xfrm>
            <a:off x="590807" y="823558"/>
            <a:ext cx="1101038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48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</a:t>
            </a:r>
          </a:p>
        </p:txBody>
      </p:sp>
      <p:pic>
        <p:nvPicPr>
          <p:cNvPr id="3074" name="Picture 2" descr="https://scontent.fsgn2-4.fna.fbcdn.net/v/t1.15752-9/55540624_337311963559055_933277044593131520_n.png?_nc_cat=101&amp;_nc_oc=AQnFkMyoK1moOKhwB9V0WViuDmKMCJcwtqn7YtwUIA-h_61ubSsqJoWRVHkBHcEqrVw&amp;_nc_ht=scontent.fsgn2-4.fna&amp;oh=e4f41f388f687420a694e1ca89e6cf12&amp;oe=5D0B25BC">
            <a:extLst>
              <a:ext uri="{FF2B5EF4-FFF2-40B4-BE49-F238E27FC236}">
                <a16:creationId xmlns:a16="http://schemas.microsoft.com/office/drawing/2014/main" id="{0A6C29B8-9E3E-495F-82CA-8FDB9AEF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51" y="2349276"/>
            <a:ext cx="9871091" cy="40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09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scontent.fsgn2-2.fna.fbcdn.net/v/t1.15752-9/54239188_1510752552391632_2442242610664833024_n.png?_nc_cat=100&amp;_nc_oc=AQlMSXRyVyT0l-fs0tZ52tvw2AoigmGmQtC910Z8AKz-Yn8CgRf7SG7t4HghCsvQBPs&amp;_nc_ht=scontent.fsgn2-2.fna&amp;oh=2131661ba2a99e25d0f3b30074addbaa&amp;oe=5D08C213">
            <a:extLst>
              <a:ext uri="{FF2B5EF4-FFF2-40B4-BE49-F238E27FC236}">
                <a16:creationId xmlns:a16="http://schemas.microsoft.com/office/drawing/2014/main" id="{B6354996-4126-4D62-84D0-2E6492E92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5"/>
          <a:stretch/>
        </p:blipFill>
        <p:spPr bwMode="auto">
          <a:xfrm>
            <a:off x="1056882" y="2761255"/>
            <a:ext cx="10574027" cy="40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scontent.fsgn2-2.fna.fbcdn.net/v/t1.15752-9/55446950_1978227698972331_8600407981420445696_n.png?_nc_cat=100&amp;_nc_oc=AQnMtTxLwa_khQ0Q76SvaIAOpzAxN-Ky0uQb1FyCiCP0o8qLwXPfPoGXocfF-I2WZRs&amp;_nc_ht=scontent.fsgn2-2.fna&amp;oh=c0c4715ea546461cda43c8c81fd9e00a&amp;oe=5D07252D">
            <a:extLst>
              <a:ext uri="{FF2B5EF4-FFF2-40B4-BE49-F238E27FC236}">
                <a16:creationId xmlns:a16="http://schemas.microsoft.com/office/drawing/2014/main" id="{D13941B8-360C-44BD-B96A-F3D2E09D9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0"/>
          <a:stretch/>
        </p:blipFill>
        <p:spPr bwMode="auto">
          <a:xfrm>
            <a:off x="1056881" y="2761255"/>
            <a:ext cx="10574027" cy="38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scontent.fsgn2-1.fna.fbcdn.net/v/t1.15752-9/54428421_335732323726298_4411394698229317632_n.png?_nc_cat=104&amp;_nc_oc=AQkcUqRb9NwUuTOBDw7LYCSIlbkCqlEwyW5Lfv6ktR1dqok-knR6tbSEQMKZy9Ze0eg&amp;_nc_ht=scontent.fsgn2-1.fna&amp;oh=af88a72f68fb924ff2f497620b412da4&amp;oe=5D48A533">
            <a:extLst>
              <a:ext uri="{FF2B5EF4-FFF2-40B4-BE49-F238E27FC236}">
                <a16:creationId xmlns:a16="http://schemas.microsoft.com/office/drawing/2014/main" id="{C1B69096-CBC9-429A-90D6-4974D4AE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3622486"/>
            <a:ext cx="10574027" cy="22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A5771E-1D9E-4ED6-8271-F28F54B285D3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rm –-cached &lt;filename&gt; -r</a:t>
            </a:r>
          </a:p>
        </p:txBody>
      </p:sp>
    </p:spTree>
    <p:extLst>
      <p:ext uri="{BB962C8B-B14F-4D97-AF65-F5344CB8AC3E}">
        <p14:creationId xmlns:p14="http://schemas.microsoft.com/office/powerpoint/2010/main" val="29880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scontent.fsgn2-1.fna.fbcdn.net/v/t1.15752-9/54435416_2197953453855308_7107304932163715072_n.png?_nc_cat=107&amp;_nc_oc=AQm2tpMu0GNHeHU74RIPJQv9NQHaZrm5xZxMCuRYjqC2wo1kdiW8lIlOJ42gpeGyMJo&amp;_nc_ht=scontent.fsgn2-1.fna&amp;oh=50bdb722975a075c09560b6680fb3cd2&amp;oe=5D1EF17E">
            <a:extLst>
              <a:ext uri="{FF2B5EF4-FFF2-40B4-BE49-F238E27FC236}">
                <a16:creationId xmlns:a16="http://schemas.microsoft.com/office/drawing/2014/main" id="{7016CEC1-AED6-460D-8832-9CB37118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7" y="2133154"/>
            <a:ext cx="10572409" cy="46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content.fsgn2-4.fna.fbcdn.net/v/t1.15752-9/54421026_772556269786209_8379189420187713536_n.png?_nc_cat=101&amp;_nc_oc=AQm9pDb1qqHnnwU6bhc6puNddMBH9Ie88Fj6CUNaSCpk_KVafiO3QcXQ2vjKoSVON8w&amp;_nc_ht=scontent.fsgn2-4.fna&amp;oh=96088cfb4b1e27b54fbae9267f587efc&amp;oe=5D4B7D5F">
            <a:extLst>
              <a:ext uri="{FF2B5EF4-FFF2-40B4-BE49-F238E27FC236}">
                <a16:creationId xmlns:a16="http://schemas.microsoft.com/office/drawing/2014/main" id="{3133F543-54CC-41B0-8280-63D49744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2" y="2133154"/>
            <a:ext cx="10572409" cy="464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sgn2-3.fna.fbcdn.net/v/t1.15752-9/54268034_1797279970400882_1784736753198825472_n.png?_nc_cat=110&amp;_nc_oc=AQkcJQFCNeAmcd_9SfK3fjqUvLiemEWcfHFVZvXWGiBB-ATFCXvtLhZpIpChVN0k7wo&amp;_nc_ht=scontent.fsgn2-3.fna&amp;oh=5d0b598b3a8ebd352ba4fc817630c399&amp;oe=5D18D35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2" y="3021549"/>
            <a:ext cx="10572409" cy="8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DBE7BA-7FF1-4A73-8A29-DE3C968DE7CA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stash</a:t>
            </a:r>
          </a:p>
        </p:txBody>
      </p:sp>
    </p:spTree>
    <p:extLst>
      <p:ext uri="{BB962C8B-B14F-4D97-AF65-F5344CB8AC3E}">
        <p14:creationId xmlns:p14="http://schemas.microsoft.com/office/powerpoint/2010/main" val="402396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FCF258-9799-4EB3-BF10-DF5FE719741A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</a:p>
        </p:txBody>
      </p:sp>
      <p:pic>
        <p:nvPicPr>
          <p:cNvPr id="9218" name="Picture 2" descr="https://scontent.fsgn2-2.fna.fbcdn.net/v/t1.15752-9/55483096_2246298128927437_7261725816956911616_n.png?_nc_cat=102&amp;_nc_oc=AQmr7IeSEJuibqDElvg_dA0wa3zdsywcq5xoiSDCqVrJU2MMi38aUnAnAQARMYseW3U&amp;_nc_ht=scontent.fsgn2-2.fna&amp;oh=95b4e229a7e9359ed08254dbaac00bdc&amp;oe=5D1D0365">
            <a:extLst>
              <a:ext uri="{FF2B5EF4-FFF2-40B4-BE49-F238E27FC236}">
                <a16:creationId xmlns:a16="http://schemas.microsoft.com/office/drawing/2014/main" id="{675DE05D-AFC3-4836-972C-6E958258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22852" r="274" b="37228"/>
          <a:stretch/>
        </p:blipFill>
        <p:spPr bwMode="auto">
          <a:xfrm>
            <a:off x="2704597" y="2076449"/>
            <a:ext cx="6517223" cy="46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scontent.fsgn2-2.fna.fbcdn.net/v/t1.15752-9/54436556_466998090504972_4559145614775943168_n.png?_nc_cat=103&amp;_nc_oc=AQn_G3_9qgUx97md184Oj759uNO7PV8-8edVczsJhSPgU0_OHRzPCW5o0oBS_YYOeW8&amp;_nc_ht=scontent.fsgn2-2.fna&amp;oh=e033a8fb1d6b76522ead28e3fbb650af&amp;oe=5D4CBCD3">
            <a:extLst>
              <a:ext uri="{FF2B5EF4-FFF2-40B4-BE49-F238E27FC236}">
                <a16:creationId xmlns:a16="http://schemas.microsoft.com/office/drawing/2014/main" id="{FA7B32FC-408F-4BF9-978E-85EA20D0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0" y="2481650"/>
            <a:ext cx="10562550" cy="337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7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.fsgn2-1.fna.fbcdn.net/v/t1.15752-9/54727394_2015453338760582_4473902960765566976_n.png?_nc_cat=105&amp;_nc_oc=AQkULv7f58fGvlHJLmUX8-4DjC_uwkFXJCSFQByKyVjeycvZIKn4bq29WKdFzQsm9D0&amp;_nc_ht=scontent.fsgn2-1.fna&amp;oh=fd5ecf6702ff12f9a536294be983a38a&amp;oe=5D1335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376740"/>
            <a:ext cx="10574026" cy="30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.fsgn2-2.fna.fbcdn.net/v/t1.15752-9/54278112_269760577287948_3108854219705155584_n.png?_nc_cat=102&amp;_nc_oc=AQm-6w77vS-xkgKzK-ZgYWI6yeS0itWDNAE4gVe7-0XwvY_D-RK8pMchggXJA9XPBcA&amp;_nc_ht=scontent.fsgn2-2.fna&amp;oh=514ca8431b883b9738e8ca19da0568f0&amp;oe=5D0E91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2" y="3029168"/>
            <a:ext cx="10574027" cy="16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content.fsgn2-1.fna.fbcdn.net/v/t1.15752-9/54435336_2235348210039621_5659915225588039680_n.png?_nc_cat=104&amp;_nc_oc=AQkQfra4XvmHlPaCX3ZPYTuRvzJTPDHZBR203MJXiEQOJowYwtGudiEwO92kTQ9goTU&amp;_nc_ht=scontent.fsgn2-1.fna&amp;oh=a5db5c80a9cb7155fc150b19a8a095a5&amp;oe=5D4DB4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1" y="2376740"/>
            <a:ext cx="10574027" cy="36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C63B06-B627-4251-BF3E-DB1127EB1560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reset &lt;</a:t>
            </a:r>
            <a:r>
              <a:rPr lang="en-US" sz="44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commitCode</a:t>
            </a: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6657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968" y="3476631"/>
            <a:ext cx="10462281" cy="219830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Là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một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dịch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vụ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lưu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trữ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web t</a:t>
            </a:r>
            <a:r>
              <a:rPr lang="vi-VN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ư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ơng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tác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với</a:t>
            </a:r>
            <a:r>
              <a:rPr lang="en-US" sz="5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GIT.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8FCF6C-D6FC-48E1-A74A-8A5CAF4EAA6A}"/>
              </a:ext>
            </a:extLst>
          </p:cNvPr>
          <p:cNvSpPr txBox="1">
            <a:spLocks/>
          </p:cNvSpPr>
          <p:nvPr/>
        </p:nvSpPr>
        <p:spPr>
          <a:xfrm>
            <a:off x="3972362" y="780461"/>
            <a:ext cx="6610350" cy="18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AA17E-B676-49AD-ADD4-0BBCFEC562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69" y="-6"/>
            <a:ext cx="3381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1E31A-93C2-495A-A8DA-EAEB237A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2"/>
            <a:ext cx="12192000" cy="5762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80F71A-FADA-4E80-8A5B-A71514B714AC}"/>
              </a:ext>
            </a:extLst>
          </p:cNvPr>
          <p:cNvSpPr/>
          <p:nvPr/>
        </p:nvSpPr>
        <p:spPr>
          <a:xfrm>
            <a:off x="1519310" y="3953021"/>
            <a:ext cx="2194560" cy="520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BA0B6-DE31-43DC-8FAF-CA90F67B6FAE}"/>
              </a:ext>
            </a:extLst>
          </p:cNvPr>
          <p:cNvSpPr/>
          <p:nvPr/>
        </p:nvSpPr>
        <p:spPr>
          <a:xfrm>
            <a:off x="10306929" y="1111347"/>
            <a:ext cx="1885071" cy="3235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F1024-DF57-4DB9-B1E2-627BB1D83557}"/>
              </a:ext>
            </a:extLst>
          </p:cNvPr>
          <p:cNvSpPr/>
          <p:nvPr/>
        </p:nvSpPr>
        <p:spPr>
          <a:xfrm>
            <a:off x="1322363" y="12801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79A614-6AB8-46DE-95E9-E15DD65D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2"/>
            <a:ext cx="12192000" cy="5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8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209" y="265879"/>
            <a:ext cx="11010381" cy="1326321"/>
          </a:xfrm>
        </p:spPr>
        <p:txBody>
          <a:bodyPr>
            <a:normAutofit fontScale="90000"/>
          </a:bodyPr>
          <a:lstStyle/>
          <a:p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56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56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56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56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phiên</a:t>
            </a:r>
            <a:r>
              <a:rPr lang="en-US" sz="56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 dirty="0" err="1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endParaRPr lang="en-US" sz="5600" dirty="0">
              <a:solidFill>
                <a:srgbClr val="F74B2C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40" name="Picture 16" descr="Image result for git">
            <a:extLst>
              <a:ext uri="{FF2B5EF4-FFF2-40B4-BE49-F238E27FC236}">
                <a16:creationId xmlns:a16="http://schemas.microsoft.com/office/drawing/2014/main" id="{ED8CE3E0-8B09-4B7F-A869-418FC203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3" y="2054234"/>
            <a:ext cx="4158665" cy="41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rcurial logo">
            <a:extLst>
              <a:ext uri="{FF2B5EF4-FFF2-40B4-BE49-F238E27FC236}">
                <a16:creationId xmlns:a16="http://schemas.microsoft.com/office/drawing/2014/main" id="{212B824A-5CF5-481B-930D-F9A4B791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35" y="1939576"/>
            <a:ext cx="2546254" cy="254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pache subversion (svn)">
            <a:extLst>
              <a:ext uri="{FF2B5EF4-FFF2-40B4-BE49-F238E27FC236}">
                <a16:creationId xmlns:a16="http://schemas.microsoft.com/office/drawing/2014/main" id="{D8314651-50C4-4811-A532-9F71347D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00" y="1873155"/>
            <a:ext cx="3907101" cy="233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azaar vcs logo">
            <a:extLst>
              <a:ext uri="{FF2B5EF4-FFF2-40B4-BE49-F238E27FC236}">
                <a16:creationId xmlns:a16="http://schemas.microsoft.com/office/drawing/2014/main" id="{D4644646-9688-486C-AAED-A959C7176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78" y="4491859"/>
            <a:ext cx="2283482" cy="228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30508C85-D557-458B-83F3-9E64FA6E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35" y="3958355"/>
            <a:ext cx="3348655" cy="334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0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FE505-BF4E-4CBF-B8AA-91FCDEFD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2"/>
            <a:ext cx="12192000" cy="5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27AFB-0877-42A2-A9B0-2466F0CA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2"/>
            <a:ext cx="12192000" cy="5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9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7E270-EBD9-4760-BA49-8EBFA31E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98"/>
          <a:stretch/>
        </p:blipFill>
        <p:spPr>
          <a:xfrm>
            <a:off x="0" y="547582"/>
            <a:ext cx="12192000" cy="64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0F206-0F80-482A-B0AB-FBEFF778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1555" r="1658" b="2977"/>
          <a:stretch/>
        </p:blipFill>
        <p:spPr>
          <a:xfrm>
            <a:off x="2264897" y="547582"/>
            <a:ext cx="7104185" cy="49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2E7C4-BC8D-4FD6-9871-261B95518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50"/>
          <a:stretch/>
        </p:blipFill>
        <p:spPr>
          <a:xfrm>
            <a:off x="0" y="1092008"/>
            <a:ext cx="12234962" cy="57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31AC5C-1F62-4C18-B2D1-D49B9D2B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42"/>
            <a:ext cx="12192000" cy="5519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5B841D-C788-45DB-AC27-8DE2A4EE605D}"/>
              </a:ext>
            </a:extLst>
          </p:cNvPr>
          <p:cNvSpPr/>
          <p:nvPr/>
        </p:nvSpPr>
        <p:spPr>
          <a:xfrm>
            <a:off x="1322363" y="4051495"/>
            <a:ext cx="2194560" cy="520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4D5F4-4F47-4678-BE97-486ADE3324D3}"/>
              </a:ext>
            </a:extLst>
          </p:cNvPr>
          <p:cNvSpPr/>
          <p:nvPr/>
        </p:nvSpPr>
        <p:spPr>
          <a:xfrm>
            <a:off x="1322363" y="1280160"/>
            <a:ext cx="2518117" cy="3291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F66ED-9D6C-4AF5-86A9-7D2EFE682E07}"/>
              </a:ext>
            </a:extLst>
          </p:cNvPr>
          <p:cNvSpPr/>
          <p:nvPr/>
        </p:nvSpPr>
        <p:spPr>
          <a:xfrm>
            <a:off x="1322363" y="12801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5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39633-91A2-43E3-AE8B-F91523A3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42"/>
            <a:ext cx="12192000" cy="5690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7E9412-4C56-4D8B-ADA7-CE557994A1B8}"/>
              </a:ext>
            </a:extLst>
          </p:cNvPr>
          <p:cNvSpPr/>
          <p:nvPr/>
        </p:nvSpPr>
        <p:spPr>
          <a:xfrm>
            <a:off x="1322363" y="4051495"/>
            <a:ext cx="2194560" cy="520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86BF4-22B9-49DE-AFE5-F89EF212D739}"/>
              </a:ext>
            </a:extLst>
          </p:cNvPr>
          <p:cNvSpPr/>
          <p:nvPr/>
        </p:nvSpPr>
        <p:spPr>
          <a:xfrm>
            <a:off x="1322363" y="12801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5F48C0-3126-442E-B9CB-1ADAF1FE4DBB}"/>
              </a:ext>
            </a:extLst>
          </p:cNvPr>
          <p:cNvSpPr/>
          <p:nvPr/>
        </p:nvSpPr>
        <p:spPr>
          <a:xfrm>
            <a:off x="1474763" y="14325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6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7B3D2-8B5E-4155-B304-27C55C35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42"/>
            <a:ext cx="12192000" cy="5744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76DD4-0AC7-4AD7-8B6F-72555F7CFBE9}"/>
              </a:ext>
            </a:extLst>
          </p:cNvPr>
          <p:cNvSpPr/>
          <p:nvPr/>
        </p:nvSpPr>
        <p:spPr>
          <a:xfrm>
            <a:off x="1322363" y="12801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62113-8AEC-41F5-8D56-F4402501D8F9}"/>
              </a:ext>
            </a:extLst>
          </p:cNvPr>
          <p:cNvSpPr/>
          <p:nvPr/>
        </p:nvSpPr>
        <p:spPr>
          <a:xfrm>
            <a:off x="1474763" y="1432559"/>
            <a:ext cx="2518117" cy="40514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sgn2-4.fna.fbcdn.net/v/t1.15752-9/54523514_292292431665108_3055861409968553984_n.png?_nc_cat=111&amp;_nc_oc=AQlsOsnujaQ43ANiEh7dtNRX0ySYFaOJGGSKba8LMBCtL2z35b3iZ71ocJf_zgFeJx4&amp;_nc_ht=scontent.fsgn2-4.fna&amp;oh=e2a263d164d4026b119166bd9225b027&amp;oe=5D130E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891121"/>
            <a:ext cx="10674104" cy="10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.fsgn2-2.fna.fbcdn.net/v/t1.15752-9/55465086_634582844021690_5518313306344914944_n.png?_nc_cat=100&amp;_nc_oc=AQnchXBrdq3n8zBC4VHhdk_IXw1Dpc2rsgagMvffL1xUMn5hLxRl6nAqRdH4xf1SS48&amp;_nc_ht=scontent.fsgn2-2.fna&amp;oh=9896f3099030653577dc95bafee72f78&amp;oe=5D202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2" y="2221899"/>
            <a:ext cx="10574027" cy="42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6D92EE-1EF2-49E9-AF25-C69B49608704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&lt;link&gt;</a:t>
            </a:r>
          </a:p>
        </p:txBody>
      </p:sp>
    </p:spTree>
    <p:extLst>
      <p:ext uri="{BB962C8B-B14F-4D97-AF65-F5344CB8AC3E}">
        <p14:creationId xmlns:p14="http://schemas.microsoft.com/office/powerpoint/2010/main" val="881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sgn2-1.fna.fbcdn.net/v/t1.15752-9/54515103_596795364153538_7422799696285925376_n.png?_nc_cat=105&amp;_nc_oc=AQnthfPUYzoFCdzCyrwG-WYzhxeO7ZQkKGZDXuGLXK-F27qPavJZ-4Gdw8o_WeHU5uE&amp;_nc_ht=scontent.fsgn2-1.fna&amp;oh=c52a50cb9d80abbaed7ea6fda63509a4&amp;oe=5D0F32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485643"/>
            <a:ext cx="10574027" cy="23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content.fsgn2-1.fna.fbcdn.net/v/t1.15752-9/54256843_267605094160025_4138696461418233856_n.png?_nc_cat=105&amp;_nc_oc=AQksK8T-VoPTsyCBQ3XqkCyDQCFg0eoRhZOqUQh8W8C9vOvIrwIiLIWDNhG7rkGZzos&amp;_nc_ht=scontent.fsgn2-1.fna&amp;oh=54de45e1fb4f13aa5d2d0a595210cf11&amp;oe=5D09D1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076449"/>
            <a:ext cx="10574027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464160-9C54-4602-A749-F6ABC2EB6903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604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231" y="179109"/>
            <a:ext cx="5383971" cy="2946846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			</a:t>
            </a:r>
            <a:r>
              <a:rPr lang="en-US" sz="13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endParaRPr lang="en-US" sz="44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E8BC7-2083-4E62-859D-90D69597C9E2}"/>
              </a:ext>
            </a:extLst>
          </p:cNvPr>
          <p:cNvSpPr txBox="1"/>
          <p:nvPr/>
        </p:nvSpPr>
        <p:spPr>
          <a:xfrm>
            <a:off x="5891720" y="2905771"/>
            <a:ext cx="54770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vi-VN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endParaRPr lang="en-US" sz="4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16" descr="Image result for git">
            <a:extLst>
              <a:ext uri="{FF2B5EF4-FFF2-40B4-BE49-F238E27FC236}">
                <a16:creationId xmlns:a16="http://schemas.microsoft.com/office/drawing/2014/main" id="{C38EA25A-D7F0-4672-997A-2EDE2C24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3" y="2054234"/>
            <a:ext cx="4158665" cy="41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3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sgn2-2.fna.fbcdn.net/v/t1.15752-9/54278158_1231084133723619_2435912172467912704_n.png?_nc_cat=100&amp;_nc_oc=AQkFPP0uAPGZ_98LE_JQfyphC-FkSfARAT1X1k5lp38NMYJ33Iah5jgBYHl_EIfwSjo&amp;_nc_ht=scontent.fsgn2-2.fna&amp;oh=9e44211daef756ed4d17f9b6bda58301&amp;oe=5D1195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637453"/>
            <a:ext cx="10574027" cy="12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sgn2-1.fna.fbcdn.net/v/t1.15752-9/54462540_305230690168334_1620927486508400640_n.png?_nc_cat=105&amp;_nc_oc=AQlbatCvFAiRha2HC1bgyue-xtNkY_a1ZsQCcciyy--LCtLuQXGzwq5szUDZ_WAqGho&amp;_nc_ht=scontent.fsgn2-1.fna&amp;oh=db5328dd521857473a503878557f1f53&amp;oe=5D1966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419857"/>
            <a:ext cx="10574027" cy="29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76D67C-C63B-4E70-B139-13330CC0722B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</a:p>
        </p:txBody>
      </p:sp>
    </p:spTree>
    <p:extLst>
      <p:ext uri="{BB962C8B-B14F-4D97-AF65-F5344CB8AC3E}">
        <p14:creationId xmlns:p14="http://schemas.microsoft.com/office/powerpoint/2010/main" val="33319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sgn2-2.fna.fbcdn.net/v/t1.15752-9/54132985_345105469445491_147123305860562944_n.png?_nc_cat=103&amp;_nc_oc=AQnVbYEk7YKaszEPeiSPWtGq8KRLyei8R29gMjw_Ht9BH1Qo5QAzEVyqItJIjfEfmxo&amp;_nc_ht=scontent.fsgn2-2.fna&amp;oh=175d610de60ad343d307a59e1093f941&amp;oe=5D0439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2" y="2621429"/>
            <a:ext cx="10574027" cy="254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.fsgn2-1.fna.fbcdn.net/v/t1.15752-9/54233698_263846347902591_3928826707020087296_n.png?_nc_cat=104&amp;_nc_oc=AQn6A0OZ1BLn5DVdfMRi2czWBl9HfE-2um-bmm10mB3h0PId-epo5FoJgJF_7W665Wc&amp;_nc_ht=scontent.fsgn2-1.fna&amp;oh=4d777e536a71783df6ac9c75abb6a7a1&amp;oe=5D1C17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1" y="3253025"/>
            <a:ext cx="10574027" cy="107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830784-FD77-4D22-8F5B-E98CE399AB82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0498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scontent.fsgn2-1.fna.fbcdn.net/v/t1.15752-9/55557232_2178426199137089_2604159708038168576_n.png?_nc_cat=105&amp;_nc_oc=AQm0fcPbiMDNMa6y9WEdOY2tHcpixeO3jMRVSMEkfT8I2NoYcnSxgx3kzTCtVPL_W_A&amp;_nc_ht=scontent.fsgn2-1.fna&amp;oh=d1458f33e4962f20cdf9039d8a5e5c60&amp;oe=5D1E3D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2" y="1193083"/>
            <a:ext cx="10574027" cy="512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.fsgn2-2.fna.fbcdn.net/v/t1.15752-9/54521809_751256028591460_5750260309335998464_n.png?_nc_cat=103&amp;_nc_oc=AQm1qtL9LWC9jKBgqhzp6N9IxFgmJ1T5uV1hxm2aayJVX9k8YEK0h4SOoGOi1SKBla8&amp;_nc_ht=scontent.fsgn2-2.fna&amp;oh=ae59d47590c8dc2433c650576bff4ef1&amp;oe=5D0EAA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4" y="2696975"/>
            <a:ext cx="10574026" cy="24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sgn2-1.fna.fbcdn.net/v/t1.15752-9/54200832_2078488858924922_1323188795792687104_n.png?_nc_cat=107&amp;_nc_oc=AQm_OaHO-MGJS2cMlMByDrqmgDEgfp3CeBXOsqqXZag1GSHikPw4BDNRuJSVpDE38p0&amp;_nc_ht=scontent.fsgn2-1.fna&amp;oh=ddaab17b3254c886039773331d3e70c9&amp;oe=5D4DCAB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2"/>
          <a:stretch/>
        </p:blipFill>
        <p:spPr bwMode="auto">
          <a:xfrm>
            <a:off x="1056882" y="2080251"/>
            <a:ext cx="10574027" cy="40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07B479-376F-4F74-824A-5F6E08E4A2D1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414036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BF1D6-A10E-4497-A927-B9F9D0C65366}"/>
              </a:ext>
            </a:extLst>
          </p:cNvPr>
          <p:cNvSpPr txBox="1">
            <a:spLocks/>
          </p:cNvSpPr>
          <p:nvPr/>
        </p:nvSpPr>
        <p:spPr>
          <a:xfrm>
            <a:off x="819150" y="1533525"/>
            <a:ext cx="10553700" cy="3971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74B2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59074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E2A3F-1D0C-4D90-A59A-1E3C1C0D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178"/>
            <a:ext cx="12192001" cy="32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9B3D0-EFA1-41EE-AC82-49F1E2C7AF62}"/>
              </a:ext>
            </a:extLst>
          </p:cNvPr>
          <p:cNvSpPr txBox="1">
            <a:spLocks/>
          </p:cNvSpPr>
          <p:nvPr/>
        </p:nvSpPr>
        <p:spPr>
          <a:xfrm>
            <a:off x="1056882" y="1661871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182880" tIns="18288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config –-global user.name “</a:t>
            </a:r>
            <a:r>
              <a:rPr lang="en-US" sz="32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yourName</a:t>
            </a:r>
            <a:r>
              <a:rPr lang="en-US" sz="3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8AC179-2BCA-4717-9A1C-C3788D3D3A82}"/>
              </a:ext>
            </a:extLst>
          </p:cNvPr>
          <p:cNvSpPr txBox="1">
            <a:spLocks/>
          </p:cNvSpPr>
          <p:nvPr/>
        </p:nvSpPr>
        <p:spPr>
          <a:xfrm>
            <a:off x="1056883" y="3980696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182880" tIns="18288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config –-global </a:t>
            </a:r>
            <a:r>
              <a:rPr lang="en-US" sz="32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3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32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yourEmail</a:t>
            </a:r>
            <a:r>
              <a:rPr lang="en-US" sz="32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923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11" b="-395"/>
          <a:stretch/>
        </p:blipFill>
        <p:spPr>
          <a:xfrm>
            <a:off x="1056882" y="2742588"/>
            <a:ext cx="10574028" cy="1372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3" y="2462350"/>
            <a:ext cx="10574027" cy="4156174"/>
          </a:xfrm>
          <a:prstGeom prst="rect">
            <a:avLst/>
          </a:prstGeom>
          <a:ln w="25400">
            <a:solidFill>
              <a:srgbClr val="727275"/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A0D2CB-4AE4-43BA-B075-BC43885D602F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sz="4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sz="480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6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883" y="1000690"/>
            <a:ext cx="10574027" cy="1075759"/>
          </a:xfr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lIns="457200" anchor="t"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86" r="857" b="757"/>
          <a:stretch/>
        </p:blipFill>
        <p:spPr>
          <a:xfrm>
            <a:off x="1056883" y="2445530"/>
            <a:ext cx="10574027" cy="38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E3538-0818-483D-B04D-80F0FD1D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83" y="2461083"/>
            <a:ext cx="10563872" cy="872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597" r="192" b="68773"/>
          <a:stretch/>
        </p:blipFill>
        <p:spPr>
          <a:xfrm>
            <a:off x="1067038" y="2376145"/>
            <a:ext cx="10563872" cy="396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3" y="2986910"/>
            <a:ext cx="10563872" cy="214604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1286C2D-2163-4DFC-8A6B-17B58222E710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31013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AB4CA8-A627-4DE4-898F-99C38E03CBD3}"/>
              </a:ext>
            </a:extLst>
          </p:cNvPr>
          <p:cNvSpPr txBox="1">
            <a:spLocks/>
          </p:cNvSpPr>
          <p:nvPr/>
        </p:nvSpPr>
        <p:spPr>
          <a:xfrm>
            <a:off x="1056883" y="1000690"/>
            <a:ext cx="10574027" cy="1075759"/>
          </a:xfrm>
          <a:prstGeom prst="rect">
            <a:avLst/>
          </a:prstGeom>
          <a:solidFill>
            <a:srgbClr val="CFD1D4"/>
          </a:solidFill>
          <a:ln w="19050">
            <a:solidFill>
              <a:srgbClr val="727275"/>
            </a:solidFill>
          </a:ln>
          <a:effectLst>
            <a:softEdge rad="0"/>
          </a:effectLst>
        </p:spPr>
        <p:txBody>
          <a:bodyPr vert="horz" lIns="45720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commit –m “comment”</a:t>
            </a:r>
          </a:p>
        </p:txBody>
      </p:sp>
      <p:pic>
        <p:nvPicPr>
          <p:cNvPr id="4098" name="Picture 2" descr="https://scontent.fsgn2-2.fna.fbcdn.net/v/t1.15752-9/55495939_1675473316093427_8390586584059084800_n.png?_nc_cat=102&amp;_nc_oc=AQlpJucaZrGoDf6mDS3E0tmuqGNmJz6LXjwx9mt3k_5-k6yNnWt5nrm_5vg4DV1Agvs&amp;_nc_ht=scontent.fsgn2-2.fna&amp;oh=98622964ce2a4df1534cad104d472078&amp;oe=5D03943B">
            <a:extLst>
              <a:ext uri="{FF2B5EF4-FFF2-40B4-BE49-F238E27FC236}">
                <a16:creationId xmlns:a16="http://schemas.microsoft.com/office/drawing/2014/main" id="{F02CEF10-071A-4F4A-96DA-EBD37C14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3" y="2201747"/>
            <a:ext cx="10574027" cy="427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93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1124</TotalTime>
  <Words>135</Words>
  <Application>Microsoft Office PowerPoint</Application>
  <PresentationFormat>Widescreen</PresentationFormat>
  <Paragraphs>28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Bookman Old Style</vt:lpstr>
      <vt:lpstr>Calibri</vt:lpstr>
      <vt:lpstr>Arial</vt:lpstr>
      <vt:lpstr>Courier New</vt:lpstr>
      <vt:lpstr>Calibri Light</vt:lpstr>
      <vt:lpstr>Rockwell</vt:lpstr>
      <vt:lpstr>Tahoma</vt:lpstr>
      <vt:lpstr>Damask</vt:lpstr>
      <vt:lpstr>PowerPoint Presentation</vt:lpstr>
      <vt:lpstr>Các trình quản lý phiên bản</vt:lpstr>
      <vt:lpstr>  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TIÊU ĐỀ</dc:title>
  <dc:creator>Khánh Nguyễn</dc:creator>
  <cp:lastModifiedBy>Nguyen Dat</cp:lastModifiedBy>
  <cp:revision>151</cp:revision>
  <dcterms:created xsi:type="dcterms:W3CDTF">2019-03-08T13:34:38Z</dcterms:created>
  <dcterms:modified xsi:type="dcterms:W3CDTF">2019-04-05T19:57:00Z</dcterms:modified>
</cp:coreProperties>
</file>